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13" r:id="rId3"/>
    <p:sldId id="309" r:id="rId4"/>
    <p:sldId id="31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824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6EE54-8814-2E8A-ACD7-3F0EC74D8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CF954-C9E4-40AE-BFB6-A8E15C116F64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B6175-1D63-B3BD-4296-F8A0A3E69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48462-8F06-F319-067F-261B6DEC1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4B8BA-CD6E-4016-A8B1-4DDD7A975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44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3D833-FAA0-BC3E-406A-EA4E1A316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2C4DC-0A8A-4F36-9A66-60652C788E12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4C2A98-A03D-0416-AA56-A92055048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88F09-2728-417D-B02E-A9D6F58D9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F4631-1F5B-4EF6-8C6F-58B97A164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52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95DE5F-6AA0-B277-8CA3-F69A2B8500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689AA-3956-4539-A458-3DE069EDCB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FA7B75-297B-086C-94E2-5EC00745DE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C970393-81A1-4BFB-A047-E23A53705F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77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9EEE1F-7AD6-82ED-66F3-FE006F5A81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130B7C-DED4-7B44-76DF-74C03538BB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53DFDD-3B90-3F0C-FF26-77DF67A23B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3A65C39-BDE7-40B9-B115-FB6C0357F4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517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BC51C0-E631-AB20-6145-E2333E74BF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6DF3F0-615C-F7E3-023B-AD13449B56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A4586F9-C8CE-2916-B26C-F5A28319D3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5E61CD9-BE4F-42B2-91D1-91244D1AAC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19897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CD18F3-6464-7F8D-4AD2-5306CD9533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4C1BEA-A86B-148C-ADD5-66458D66A7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FE0387-204F-3498-F758-F6329AC040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DD8F8C-DCAE-4482-B8B1-968F30F1A5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076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36C1FCF-4FF5-CFE1-4C9A-9D51F4AE9F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C81E44B-8F44-EC47-9FD8-0C46C3DA85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C7B090-6A28-CD3C-A21D-6E3885C9D5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37FB24F-9300-44F6-AE97-88CA46CC6F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6927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516C9D4-6B15-8AC9-A62E-F8EA9EF5FF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DD4392D-C834-6C81-B240-6233D2457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523AD27-C60D-8914-85D1-1D32A828DD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0562A77-5387-4584-A044-B7A40A7422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205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6165BA8-355E-2E19-3CC0-0C511A6429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39875F2-5ED9-9FDA-7B9B-73EADB591F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00FF2D1-4A00-DE6E-201B-87EDBFEBD1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7B4A045-ACCC-4F3F-A806-97D37EC7AB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5277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F9F26-8C43-DDD6-96F4-29207961AB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3C1F3-9212-CE61-7457-4C8AE737C5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D9EEF2-0880-8357-CFC2-811F92C6A2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5F703F6-91A3-4DBE-A069-79EF801233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667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B26A2-CCA1-7424-DB08-79F9BA99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D9C63-D25C-461A-BC6F-2E51877B0EA5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A7D1D-278C-D9EF-1353-32CDC2D74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BC17B-62F5-6949-0347-0AC9F7F76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2DBDE-C4BB-41D4-9BEB-316307194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120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96207-6C3A-DC7C-39AE-F72D46B25A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26228D-7538-64F7-E039-9AB5EBA0B7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38A0E-A92D-52E5-1E4D-CD67DA9285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D2E4FDB-AF4A-4F2A-801D-1D90976DE0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60087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0E0F9C-E655-3433-7837-D9568F48B5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5AAC79-43FD-0337-C59F-9A4999E827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34C9B0-0E9A-EF7C-A5C7-517C5FCDC2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751EC90-9899-4094-9F37-77D7640444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6364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72F7C0-CB62-36DC-5D4C-D21BD7A7F7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C8EA36-BFD7-5260-2911-65C974F8B9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5445A5-18C5-D010-BACD-8A0091D104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64B44AF-5AB6-4281-B527-E879E0B0CC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499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B460A5-C2D7-1876-03BB-B8516D563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E80FEC-725F-7508-C1E7-AFFF173039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68E3E4E-2919-AFD8-83A7-F93148D6AE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9D89C9E-F415-4BA1-B5C9-D10662DB07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50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99A69-D176-C41B-7430-2A944642E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9164E-ADC9-497F-A5E7-ED49A579A314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AF34B-8C0E-C49C-908A-C36E838EC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4486C-1623-BD69-A7F5-27CDA6D9C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7DD96-F2FF-4565-B0CF-48F5AB9E9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05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83DF4C-1610-48B6-D975-E293D6D72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93951-2EB6-4EA8-9F31-B959920F7D6D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CC79D4-BAA8-6C98-CA88-43416ED97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896FA4-2905-5188-6C14-F21FDFCA9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5EF24C-0F7A-4B56-9895-090C4154F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2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81F9CD9-7205-34F0-8C25-53699F06F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0E45A-9488-4E46-8B9F-2B2DB7DD14D9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3BEDF5E-9746-8024-45CE-BCCF2CE82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FAD765-ABEF-608E-761F-05DB48B0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9D1CA-B899-4DD7-9185-C96EAB22A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09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A568A2A-50ED-F1E0-9BE2-65D79E531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0C588-987B-48A2-8F65-B95E11387297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C19A5A5-0BD0-4547-BF45-0DCE2B901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C10A6A-041F-48B0-9966-A615F56B1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36422-A73B-4087-8836-C6F0F7282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7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B65AFB5-23BC-B113-28BE-8745F4E7C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D41A1-4EDB-424A-85C7-6638BCA7CBB9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2EE980F-DD75-BD9D-DFAC-5D7AF668C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88198D-9F3F-B4A6-0768-67523279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7510F-A011-486F-A64F-66631FE2D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73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F0CD33A-BAAD-A18F-2F4E-128A677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87464-8948-4DCE-9030-E883D1F27229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EB5FDF-21F9-6459-6012-FE057711A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039082-D72E-3004-8DA2-EEB0FC965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46D0C-2B39-42E4-8DE2-9291AD85B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7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5B92140-0D06-9156-A365-0145D04C4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DFF4D-FF24-4210-B4AE-206485453ABA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04817A1-65A8-EA2C-B9C0-4045DB725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80D804-81F5-C19C-F328-E54DA51AB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2CF8C-B9C6-4BE3-8C5A-510C3A18E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48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>
            <a:extLst>
              <a:ext uri="{FF2B5EF4-FFF2-40B4-BE49-F238E27FC236}">
                <a16:creationId xmlns:a16="http://schemas.microsoft.com/office/drawing/2014/main" id="{FE87ACBF-6B83-DD8C-A806-3F9DB5727B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19" name="Text Placeholder 2">
            <a:extLst>
              <a:ext uri="{FF2B5EF4-FFF2-40B4-BE49-F238E27FC236}">
                <a16:creationId xmlns:a16="http://schemas.microsoft.com/office/drawing/2014/main" id="{A37D04E6-F862-BE07-9B99-160FC2628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B1B30-24B0-E8AE-D2AE-BD0C4302AD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85ECDB-489F-4DA4-89B8-2A7C5EC7883D}" type="datetimeFigureOut">
              <a:rPr lang="en-US"/>
              <a:pPr>
                <a:defRPr/>
              </a:pPr>
              <a:t>05/11/2023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ECFAF-BED3-497C-E4F4-F7844E449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573E7-F5C5-E52C-0B5A-719B1B6645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33F339-C18F-488E-AC3E-C28E45FB9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722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858CB64-2217-FEC7-7944-7F557A983C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8188012-B0D3-368A-91C9-A6DA6119FB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8BC8B9C-A139-4015-283E-CD16AD7E0D1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CD81C3E-4FCE-8924-83CA-85523331F4C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3B8A96E-C164-7E7B-54BF-300FA256C2C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184B49E-FB8D-440E-A529-942E626255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8673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WordArt 7">
            <a:extLst>
              <a:ext uri="{FF2B5EF4-FFF2-40B4-BE49-F238E27FC236}">
                <a16:creationId xmlns:a16="http://schemas.microsoft.com/office/drawing/2014/main" id="{EDB1C47A-3F6F-DECB-FF7B-97DFD96F4F4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0594247">
            <a:off x="1638300" y="849313"/>
            <a:ext cx="28956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972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i="1" kern="1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NI-Garam" pitchFamily="2" charset="0"/>
                <a:cs typeface="Arial" panose="020B0604020202020204" pitchFamily="34" charset="0"/>
              </a:rPr>
              <a:t>Chöông 2:</a:t>
            </a:r>
          </a:p>
        </p:txBody>
      </p:sp>
      <p:sp>
        <p:nvSpPr>
          <p:cNvPr id="118787" name="WordArt 7">
            <a:extLst>
              <a:ext uri="{FF2B5EF4-FFF2-40B4-BE49-F238E27FC236}">
                <a16:creationId xmlns:a16="http://schemas.microsoft.com/office/drawing/2014/main" id="{56124EDF-87DD-BF14-16EE-5B6219BC9FC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800600" y="304800"/>
            <a:ext cx="4800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963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5400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VNI-Garam" pitchFamily="2" charset="0"/>
                <a:cs typeface="Arial" panose="020B0604020202020204" pitchFamily="34" charset="0"/>
              </a:rPr>
              <a:t>Kim loaïi</a:t>
            </a:r>
          </a:p>
        </p:txBody>
      </p:sp>
      <p:sp>
        <p:nvSpPr>
          <p:cNvPr id="4" name="Rounded Rectangle 7">
            <a:extLst>
              <a:ext uri="{FF2B5EF4-FFF2-40B4-BE49-F238E27FC236}">
                <a16:creationId xmlns:a16="http://schemas.microsoft.com/office/drawing/2014/main" id="{0E3426DC-003C-4BBB-07B6-59CD4158A111}"/>
              </a:ext>
            </a:extLst>
          </p:cNvPr>
          <p:cNvSpPr/>
          <p:nvPr/>
        </p:nvSpPr>
        <p:spPr bwMode="auto">
          <a:xfrm>
            <a:off x="2362200" y="3048000"/>
            <a:ext cx="7772400" cy="2001838"/>
          </a:xfrm>
          <a:prstGeom prst="roundRect">
            <a:avLst/>
          </a:prstGeom>
          <a:noFill/>
          <a:ln>
            <a:solidFill>
              <a:srgbClr val="CC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 err="1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 15</a:t>
            </a:r>
            <a:r>
              <a:rPr lang="en-US" sz="40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TÍNH CHẤT VẬT LÍ CỦA KIM LOẠI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046292-9BE8-1EFD-89C8-9DFEB40B3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259" y="2844425"/>
            <a:ext cx="90678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HS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Kim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altLang="en-US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endParaRPr lang="en-US" altLang="en-US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70E6F42-FC5B-37BE-3F6E-F12681BEE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259" y="1074164"/>
            <a:ext cx="906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HS 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kẹo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70E6F42-FC5B-37BE-3F6E-F12681BEE0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7259" y="1074164"/>
            <a:ext cx="90678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 HS 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suy</a:t>
            </a: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nghĩ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thí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nghiệm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nghiên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cứu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dẻo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ánh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kim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kim</a:t>
            </a:r>
            <a:r>
              <a:rPr kumimoji="0" lang="en-US" altLang="en-US" sz="32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kern="120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loại</a:t>
            </a:r>
            <a:endParaRPr kumimoji="0" lang="en-US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95979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121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VNI-Garam</vt:lpstr>
      <vt:lpstr>4_Office Theme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2023-11-05T13:54:05Z</dcterms:created>
  <dcterms:modified xsi:type="dcterms:W3CDTF">2023-11-05T14:19:56Z</dcterms:modified>
</cp:coreProperties>
</file>